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300" r:id="rId4"/>
    <p:sldId id="301" r:id="rId5"/>
    <p:sldId id="306" r:id="rId6"/>
    <p:sldId id="307" r:id="rId7"/>
    <p:sldId id="302" r:id="rId8"/>
    <p:sldId id="305" r:id="rId9"/>
    <p:sldId id="299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6A"/>
    <a:srgbClr val="256C8F"/>
    <a:srgbClr val="93DCDA"/>
    <a:srgbClr val="00FDFF"/>
    <a:srgbClr val="3595C6"/>
    <a:srgbClr val="1A242C"/>
    <a:srgbClr val="236383"/>
    <a:srgbClr val="273641"/>
    <a:srgbClr val="2763A5"/>
    <a:srgbClr val="683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/>
    <p:restoredTop sz="95788"/>
  </p:normalViewPr>
  <p:slideViewPr>
    <p:cSldViewPr snapToGrid="0" snapToObjects="1">
      <p:cViewPr varScale="1">
        <p:scale>
          <a:sx n="116" d="100"/>
          <a:sy n="116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06783CD-B187-104B-8D98-CBA6CA26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773813D-C98A-D841-B504-B77CC467D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2962954-ED62-E54B-AD1C-864559BA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ACF261E-FEB6-4749-B94D-A55E3010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1C997C8-BE35-2743-A1B1-91CAEA23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9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E37CDC-0FED-3145-9D1F-5C178846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73A1FB99-68D1-5A46-B2BF-286C4F943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61C4ECF-28BC-3A44-930C-99D7264F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22E3657-618F-8F41-A7B0-24240B80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9A342D8-4F6E-CD4A-A633-8C7F41A8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4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A0BB605F-423A-414C-A593-9B1625203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2846F2A5-1267-6447-9E2A-C8D6F12A6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B84880B-378B-5A4A-AB2F-94883C27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EDFE7B5-112E-774E-ABB4-7C1F1D05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37FD968-9A94-0A4E-9D9A-E39E5174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18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BCEB664-44A9-9948-8ECA-FCB6D446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DF797BF-B78D-A041-B1A0-FB144F16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BC007A2-4289-B547-8EE8-D9D53484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5078C44-8148-F348-A661-3BF40344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0EAB442-F4A3-4C4A-9924-D707F17F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CF6F3FD-E9E3-9140-A17B-139F067C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1DA9087-4303-B548-8744-B93E45BD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145BD96-8461-8940-87EB-C39E19F5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177D2D3-0E19-1A4C-BAD6-6C12AEDB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6006AF0-A218-5D42-9733-198F90EF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45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E45EB7F-38C4-AD48-9E99-85E2AF03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2A34DC9-D901-E54F-BC0A-8ED70A63C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123E45D-8DB3-E348-B343-767CD348E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4090CDE-7836-4A48-AA08-735FF67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66C219B-4724-FC4C-B4DB-658F9CEE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5FBA840-9B2E-3F44-AB57-8DF248BD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0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194A2CB-94B1-3D4A-AB3C-46B787EC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310A1BD-8433-5B44-B7BD-6094DF8B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29F5E45A-BE8A-9944-A7D2-298FCF85B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61C5A592-2B64-0749-8E3D-77251B32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BBB86654-ABCC-1746-A4A3-CD433561B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2C3EE96-0192-BE4B-B26E-A37A32B5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23D5A017-64AE-E448-A695-AB776D0D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1C4BABF3-51BB-0443-9EE5-43313122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7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07DE2E-F845-2441-B400-09A6EAC2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5A6B68C-3138-304B-8DF2-1EED38AA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3C472A29-3283-AA46-9E13-FFBC54A2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6130E38-0B80-F547-9A6D-9BE63477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7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701089EF-9822-8F4C-93D9-1EB17D92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4609771-241A-E741-B36D-7B383424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2EF9506-64A4-9B45-8DB6-B54F1038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7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D3C5EE9-F368-B84A-9696-292B266D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FC1FBE5-9D43-1340-A0E8-BFEFDFF3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ABF110B-3926-694F-896A-CA0BF973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B98A88EC-7DC1-E64C-A267-0B1831EE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E9BD41A-47D4-B64C-895F-5F9906C8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2E71ACB-625A-2F4E-821F-3528E24E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3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F40B87B-A4B3-224A-811B-CE1A8B51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3026DDB8-569A-5D4A-B4FB-4520B7BA2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2B18DEF4-2A10-5E4B-B3A1-850FF1CF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0E178BB-B4B1-EB41-B7DD-202E7170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3F7B42E-9501-F348-888D-2B942B90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59086E8-C017-3A4E-A9F0-4EC0C9C3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7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1F5418FB-D2B2-684F-B5F7-FA2815EA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BF29205-0E79-CB49-A930-91E13AB0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3C2E976-92BB-A34B-BA9C-6BBD98855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A042-DCAC-E749-96A5-E24D511F68CC}" type="datetimeFigureOut">
              <a:rPr lang="hu-HU" smtClean="0"/>
              <a:t>2021.01.12.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F08387C-3785-A249-9C94-1037F09E3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A2E0861-8E3D-F241-81B1-2D0B4694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64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mailto:polgar.jozsef.peter@szie.hu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emf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7.emf"/><Relationship Id="rId7" Type="http://schemas.openxmlformats.org/officeDocument/2006/relationships/image" Target="../media/image2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mailto:Polgar.Jozsef.Peter@szie.hu" TargetMode="External"/><Relationship Id="rId4" Type="http://schemas.openxmlformats.org/officeDocument/2006/relationships/hyperlink" Target="https://kertk.szie.hu/felvetelizoknek/felvete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2C26BC4F-9CE6-B14A-8E8D-6213A066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487" y="0"/>
            <a:ext cx="7492674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2197947-436C-5546-9F4B-475665E0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9267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xmlns="" id="{2BBB454B-A458-AE49-A7C4-AFF8953A3FC7}"/>
              </a:ext>
            </a:extLst>
          </p:cNvPr>
          <p:cNvSpPr/>
          <p:nvPr/>
        </p:nvSpPr>
        <p:spPr>
          <a:xfrm>
            <a:off x="1265368" y="386356"/>
            <a:ext cx="9430603" cy="2852382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1C506A"/>
              </a:gs>
              <a:gs pos="100000">
                <a:srgbClr val="236383"/>
              </a:gs>
            </a:gsLst>
            <a:path path="circle">
              <a:fillToRect l="50000" t="50000" r="50000" b="50000"/>
            </a:path>
          </a:gradFill>
          <a:effectLst>
            <a:outerShdw blurRad="1016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xmlns="" id="{86A28118-F060-8D49-ADA0-91F2792A1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52537" y="-574401"/>
            <a:ext cx="8486926" cy="4773896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409173" y="4291838"/>
            <a:ext cx="9142991" cy="2298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811274" y="4656186"/>
            <a:ext cx="848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Georgikon Campus </a:t>
            </a:r>
          </a:p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Állattenyésztő </a:t>
            </a:r>
            <a:r>
              <a:rPr lang="hu-HU" sz="4800" dirty="0" smtClean="0">
                <a:solidFill>
                  <a:srgbClr val="FFFF00"/>
                </a:solidFill>
              </a:rPr>
              <a:t>mérnök </a:t>
            </a:r>
            <a:r>
              <a:rPr lang="hu-HU" sz="4800" dirty="0" err="1" smtClean="0">
                <a:solidFill>
                  <a:srgbClr val="FFFF00"/>
                </a:solidFill>
              </a:rPr>
              <a:t>BSc</a:t>
            </a:r>
            <a:r>
              <a:rPr lang="hu-HU" sz="4800" dirty="0" smtClean="0">
                <a:solidFill>
                  <a:srgbClr val="FFFF00"/>
                </a:solidFill>
              </a:rPr>
              <a:t> szak</a:t>
            </a:r>
            <a:endParaRPr lang="hu-HU" sz="4800" dirty="0">
              <a:solidFill>
                <a:srgbClr val="FFFF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895204"/>
            <a:ext cx="16573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0CA1A29-2F41-B646-A679-6266AE28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014" y="-38871"/>
            <a:ext cx="12294756" cy="693574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FF5C46E2-4B55-D940-BDFA-C0A56DC6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732" y="1385459"/>
            <a:ext cx="8568267" cy="5472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Lekerekített téglalap 65">
            <a:extLst>
              <a:ext uri="{FF2B5EF4-FFF2-40B4-BE49-F238E27FC236}">
                <a16:creationId xmlns:a16="http://schemas.microsoft.com/office/drawing/2014/main" xmlns="" id="{2D4A688E-24C1-D345-89FE-CD114D0EFF02}"/>
              </a:ext>
            </a:extLst>
          </p:cNvPr>
          <p:cNvSpPr/>
          <p:nvPr/>
        </p:nvSpPr>
        <p:spPr>
          <a:xfrm>
            <a:off x="556279" y="165457"/>
            <a:ext cx="11079441" cy="1330585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DDC165E-3B3A-E942-AE91-734C8CA51654}"/>
              </a:ext>
            </a:extLst>
          </p:cNvPr>
          <p:cNvSpPr txBox="1"/>
          <p:nvPr/>
        </p:nvSpPr>
        <p:spPr>
          <a:xfrm>
            <a:off x="556278" y="394124"/>
            <a:ext cx="1107944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KÉPZÉSI </a:t>
            </a:r>
            <a:r>
              <a:rPr lang="hu-HU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HELY: Keszthely – </a:t>
            </a:r>
            <a:r>
              <a:rPr lang="hu-HU" sz="44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hu-HU" sz="4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hely!</a:t>
            </a:r>
            <a:endParaRPr lang="hu-HU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B7E04E4D-27D2-8C49-AB0C-631C79A3FB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xmlns="" id="{D1A3DA10-E1CC-2641-B9BF-277EA3498BD2}"/>
              </a:ext>
            </a:extLst>
          </p:cNvPr>
          <p:cNvGrpSpPr/>
          <p:nvPr/>
        </p:nvGrpSpPr>
        <p:grpSpPr>
          <a:xfrm>
            <a:off x="7902030" y="2081063"/>
            <a:ext cx="2687918" cy="950402"/>
            <a:chOff x="7902030" y="2081063"/>
            <a:chExt cx="2687918" cy="950402"/>
          </a:xfrm>
        </p:grpSpPr>
        <p:sp>
          <p:nvSpPr>
            <p:cNvPr id="69" name="Romboid 68">
              <a:extLst>
                <a:ext uri="{FF2B5EF4-FFF2-40B4-BE49-F238E27FC236}">
                  <a16:creationId xmlns:a16="http://schemas.microsoft.com/office/drawing/2014/main" xmlns="" id="{BDDC20B9-3DF1-054D-A9A0-819A935A9500}"/>
                </a:ext>
              </a:extLst>
            </p:cNvPr>
            <p:cNvSpPr/>
            <p:nvPr/>
          </p:nvSpPr>
          <p:spPr>
            <a:xfrm>
              <a:off x="7908862" y="2081063"/>
              <a:ext cx="2681086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xmlns="" id="{4E404D48-9BEE-834D-B729-C19A04D342E6}"/>
                </a:ext>
              </a:extLst>
            </p:cNvPr>
            <p:cNvSpPr txBox="1"/>
            <p:nvPr/>
          </p:nvSpPr>
          <p:spPr>
            <a:xfrm>
              <a:off x="7902030" y="2128172"/>
              <a:ext cx="2681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KÁROLY RÓBERT CAMPUS</a:t>
              </a:r>
            </a:p>
          </p:txBody>
        </p:sp>
        <p:sp>
          <p:nvSpPr>
            <p:cNvPr id="21" name="Vágott nyíl jobbra 20">
              <a:extLst>
                <a:ext uri="{FF2B5EF4-FFF2-40B4-BE49-F238E27FC236}">
                  <a16:creationId xmlns:a16="http://schemas.microsoft.com/office/drawing/2014/main" xmlns="" id="{AC6B0F2D-C86B-B344-B37A-501AF19B302D}"/>
                </a:ext>
              </a:extLst>
            </p:cNvPr>
            <p:cNvSpPr/>
            <p:nvPr/>
          </p:nvSpPr>
          <p:spPr>
            <a:xfrm rot="7672931">
              <a:off x="8327415" y="2651408"/>
              <a:ext cx="544114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xmlns="" id="{82DBEF83-6A82-3746-BD44-90D00B58986D}"/>
              </a:ext>
            </a:extLst>
          </p:cNvPr>
          <p:cNvGrpSpPr/>
          <p:nvPr/>
        </p:nvGrpSpPr>
        <p:grpSpPr>
          <a:xfrm>
            <a:off x="4335470" y="5147663"/>
            <a:ext cx="2280906" cy="1022186"/>
            <a:chOff x="4335470" y="5147663"/>
            <a:chExt cx="2280906" cy="1022186"/>
          </a:xfrm>
        </p:grpSpPr>
        <p:sp>
          <p:nvSpPr>
            <p:cNvPr id="75" name="Romboid 74">
              <a:extLst>
                <a:ext uri="{FF2B5EF4-FFF2-40B4-BE49-F238E27FC236}">
                  <a16:creationId xmlns:a16="http://schemas.microsoft.com/office/drawing/2014/main" xmlns="" id="{95F4722E-A2CE-F549-B5BA-A17122E13693}"/>
                </a:ext>
              </a:extLst>
            </p:cNvPr>
            <p:cNvSpPr/>
            <p:nvPr/>
          </p:nvSpPr>
          <p:spPr>
            <a:xfrm>
              <a:off x="4345092" y="5782801"/>
              <a:ext cx="2261662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xmlns="" id="{19247042-A1AE-C04D-8286-57E5A923FFE5}"/>
                </a:ext>
              </a:extLst>
            </p:cNvPr>
            <p:cNvSpPr txBox="1"/>
            <p:nvPr/>
          </p:nvSpPr>
          <p:spPr>
            <a:xfrm>
              <a:off x="4335470" y="5818951"/>
              <a:ext cx="2280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KAPOSVÁRI CAMPUS</a:t>
              </a:r>
            </a:p>
          </p:txBody>
        </p:sp>
        <p:sp>
          <p:nvSpPr>
            <p:cNvPr id="27" name="Vágott nyíl jobbra 26">
              <a:extLst>
                <a:ext uri="{FF2B5EF4-FFF2-40B4-BE49-F238E27FC236}">
                  <a16:creationId xmlns:a16="http://schemas.microsoft.com/office/drawing/2014/main" xmlns="" id="{0239CE79-8795-454F-B526-5A20AF326463}"/>
                </a:ext>
              </a:extLst>
            </p:cNvPr>
            <p:cNvSpPr/>
            <p:nvPr/>
          </p:nvSpPr>
          <p:spPr>
            <a:xfrm rot="17880724">
              <a:off x="5203802" y="5334426"/>
              <a:ext cx="589525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xmlns="" id="{966888C7-46C5-4E4B-B26C-3E1B9363A56A}"/>
              </a:ext>
            </a:extLst>
          </p:cNvPr>
          <p:cNvGrpSpPr/>
          <p:nvPr/>
        </p:nvGrpSpPr>
        <p:grpSpPr>
          <a:xfrm>
            <a:off x="5543156" y="2101508"/>
            <a:ext cx="1685949" cy="1013648"/>
            <a:chOff x="5543156" y="2101508"/>
            <a:chExt cx="1685949" cy="1013648"/>
          </a:xfrm>
        </p:grpSpPr>
        <p:sp>
          <p:nvSpPr>
            <p:cNvPr id="2" name="Romboid 1">
              <a:extLst>
                <a:ext uri="{FF2B5EF4-FFF2-40B4-BE49-F238E27FC236}">
                  <a16:creationId xmlns:a16="http://schemas.microsoft.com/office/drawing/2014/main" xmlns="" id="{0B52D6F6-07C7-674C-B4C0-0BF0B4649071}"/>
                </a:ext>
              </a:extLst>
            </p:cNvPr>
            <p:cNvSpPr/>
            <p:nvPr/>
          </p:nvSpPr>
          <p:spPr>
            <a:xfrm>
              <a:off x="5543156" y="2101508"/>
              <a:ext cx="1685949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Vágott nyíl jobbra 29">
              <a:extLst>
                <a:ext uri="{FF2B5EF4-FFF2-40B4-BE49-F238E27FC236}">
                  <a16:creationId xmlns:a16="http://schemas.microsoft.com/office/drawing/2014/main" xmlns="" id="{5C4BC8C5-C12D-384D-8137-1BB4EF46F8F1}"/>
                </a:ext>
              </a:extLst>
            </p:cNvPr>
            <p:cNvSpPr/>
            <p:nvPr/>
          </p:nvSpPr>
          <p:spPr>
            <a:xfrm rot="4181107">
              <a:off x="6029662" y="2703149"/>
              <a:ext cx="608014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xmlns="" id="{B1E3B25B-91E0-DA47-99A4-09F0CB455D7B}"/>
                </a:ext>
              </a:extLst>
            </p:cNvPr>
            <p:cNvSpPr txBox="1"/>
            <p:nvPr/>
          </p:nvSpPr>
          <p:spPr>
            <a:xfrm>
              <a:off x="5580762" y="2135602"/>
              <a:ext cx="1610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RÉVKOMÁROM</a:t>
              </a:r>
            </a:p>
          </p:txBody>
        </p:sp>
      </p:grp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xmlns="" id="{22FB7E18-EEED-2842-ADD0-64FC1BB702F4}"/>
              </a:ext>
            </a:extLst>
          </p:cNvPr>
          <p:cNvGrpSpPr/>
          <p:nvPr/>
        </p:nvGrpSpPr>
        <p:grpSpPr>
          <a:xfrm>
            <a:off x="3768343" y="3737246"/>
            <a:ext cx="2294802" cy="954514"/>
            <a:chOff x="3852226" y="3803326"/>
            <a:chExt cx="2294802" cy="954514"/>
          </a:xfrm>
        </p:grpSpPr>
        <p:sp>
          <p:nvSpPr>
            <p:cNvPr id="74" name="Romboid 73">
              <a:extLst>
                <a:ext uri="{FF2B5EF4-FFF2-40B4-BE49-F238E27FC236}">
                  <a16:creationId xmlns:a16="http://schemas.microsoft.com/office/drawing/2014/main" xmlns="" id="{E8059629-D94F-6445-B2F5-717DE5282B6A}"/>
                </a:ext>
              </a:extLst>
            </p:cNvPr>
            <p:cNvSpPr/>
            <p:nvPr/>
          </p:nvSpPr>
          <p:spPr>
            <a:xfrm>
              <a:off x="3852226" y="3803326"/>
              <a:ext cx="2261662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xmlns="" id="{F3AC6BDC-9A5A-CB4B-821D-FD3F0145A512}"/>
                </a:ext>
              </a:extLst>
            </p:cNvPr>
            <p:cNvSpPr txBox="1"/>
            <p:nvPr/>
          </p:nvSpPr>
          <p:spPr>
            <a:xfrm>
              <a:off x="3872414" y="3827573"/>
              <a:ext cx="2274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GEORGIKON CAMPUS</a:t>
              </a:r>
            </a:p>
          </p:txBody>
        </p:sp>
        <p:sp>
          <p:nvSpPr>
            <p:cNvPr id="33" name="Vágott nyíl jobbra 32">
              <a:extLst>
                <a:ext uri="{FF2B5EF4-FFF2-40B4-BE49-F238E27FC236}">
                  <a16:creationId xmlns:a16="http://schemas.microsoft.com/office/drawing/2014/main" xmlns="" id="{1D1916FF-1488-8E47-8912-9B276C19FF43}"/>
                </a:ext>
              </a:extLst>
            </p:cNvPr>
            <p:cNvSpPr/>
            <p:nvPr/>
          </p:nvSpPr>
          <p:spPr>
            <a:xfrm rot="4105360">
              <a:off x="4769895" y="4410014"/>
              <a:ext cx="479652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xmlns="" id="{8ADCBC77-03E3-A244-AB7E-42C08F39DDD0}"/>
              </a:ext>
            </a:extLst>
          </p:cNvPr>
          <p:cNvGrpSpPr/>
          <p:nvPr/>
        </p:nvGrpSpPr>
        <p:grpSpPr>
          <a:xfrm>
            <a:off x="9674569" y="2587286"/>
            <a:ext cx="1662431" cy="1052730"/>
            <a:chOff x="9674569" y="2587286"/>
            <a:chExt cx="1662431" cy="1052730"/>
          </a:xfrm>
        </p:grpSpPr>
        <p:sp>
          <p:nvSpPr>
            <p:cNvPr id="71" name="Romboid 70">
              <a:extLst>
                <a:ext uri="{FF2B5EF4-FFF2-40B4-BE49-F238E27FC236}">
                  <a16:creationId xmlns:a16="http://schemas.microsoft.com/office/drawing/2014/main" xmlns="" id="{10751C5F-5E0D-D448-8188-F51D48974A9A}"/>
                </a:ext>
              </a:extLst>
            </p:cNvPr>
            <p:cNvSpPr/>
            <p:nvPr/>
          </p:nvSpPr>
          <p:spPr>
            <a:xfrm>
              <a:off x="9674569" y="3252968"/>
              <a:ext cx="1640658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xmlns="" id="{E7544AFA-D143-6D47-B7E1-6F60B209B52D}"/>
                </a:ext>
              </a:extLst>
            </p:cNvPr>
            <p:cNvSpPr txBox="1"/>
            <p:nvPr/>
          </p:nvSpPr>
          <p:spPr>
            <a:xfrm>
              <a:off x="9726265" y="3282567"/>
              <a:ext cx="1610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NYÍRBÁTOR</a:t>
              </a:r>
            </a:p>
          </p:txBody>
        </p:sp>
        <p:sp>
          <p:nvSpPr>
            <p:cNvPr id="34" name="Vágott nyíl jobbra 33">
              <a:extLst>
                <a:ext uri="{FF2B5EF4-FFF2-40B4-BE49-F238E27FC236}">
                  <a16:creationId xmlns:a16="http://schemas.microsoft.com/office/drawing/2014/main" xmlns="" id="{303F3D6B-E6F3-DC40-8626-0543715B38D4}"/>
                </a:ext>
              </a:extLst>
            </p:cNvPr>
            <p:cNvSpPr/>
            <p:nvPr/>
          </p:nvSpPr>
          <p:spPr>
            <a:xfrm rot="17751583">
              <a:off x="10606725" y="2774049"/>
              <a:ext cx="589525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xmlns="" id="{5878F2E2-AA85-1644-8C11-74378B6DBC08}"/>
              </a:ext>
            </a:extLst>
          </p:cNvPr>
          <p:cNvGrpSpPr/>
          <p:nvPr/>
        </p:nvGrpSpPr>
        <p:grpSpPr>
          <a:xfrm>
            <a:off x="9639900" y="1487233"/>
            <a:ext cx="2197753" cy="655181"/>
            <a:chOff x="9639900" y="1487233"/>
            <a:chExt cx="2197753" cy="655181"/>
          </a:xfrm>
        </p:grpSpPr>
        <p:sp>
          <p:nvSpPr>
            <p:cNvPr id="70" name="Romboid 69">
              <a:extLst>
                <a:ext uri="{FF2B5EF4-FFF2-40B4-BE49-F238E27FC236}">
                  <a16:creationId xmlns:a16="http://schemas.microsoft.com/office/drawing/2014/main" xmlns="" id="{C39BB0B7-16C6-DE44-896A-096D857798D5}"/>
                </a:ext>
              </a:extLst>
            </p:cNvPr>
            <p:cNvSpPr/>
            <p:nvPr/>
          </p:nvSpPr>
          <p:spPr>
            <a:xfrm>
              <a:off x="9639900" y="1487233"/>
              <a:ext cx="1640658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Vágott nyíl jobbra 34">
              <a:extLst>
                <a:ext uri="{FF2B5EF4-FFF2-40B4-BE49-F238E27FC236}">
                  <a16:creationId xmlns:a16="http://schemas.microsoft.com/office/drawing/2014/main" xmlns="" id="{B6DE9BC9-6FE0-9E48-B07B-EB8278A51E43}"/>
                </a:ext>
              </a:extLst>
            </p:cNvPr>
            <p:cNvSpPr/>
            <p:nvPr/>
          </p:nvSpPr>
          <p:spPr>
            <a:xfrm rot="2492186">
              <a:off x="11248128" y="1926414"/>
              <a:ext cx="589525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xmlns="" id="{8A275E1A-1371-8449-8E49-53926F2879FE}"/>
                </a:ext>
              </a:extLst>
            </p:cNvPr>
            <p:cNvSpPr txBox="1"/>
            <p:nvPr/>
          </p:nvSpPr>
          <p:spPr>
            <a:xfrm>
              <a:off x="9654861" y="1512003"/>
              <a:ext cx="1610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BEREGSZÁSZ</a:t>
              </a: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xmlns="" id="{F1495EF3-08EB-F743-91B0-92B09E434CEE}"/>
              </a:ext>
            </a:extLst>
          </p:cNvPr>
          <p:cNvGrpSpPr/>
          <p:nvPr/>
        </p:nvGrpSpPr>
        <p:grpSpPr>
          <a:xfrm>
            <a:off x="8368182" y="5828384"/>
            <a:ext cx="1342748" cy="547308"/>
            <a:chOff x="8368182" y="5828384"/>
            <a:chExt cx="1342748" cy="547308"/>
          </a:xfrm>
        </p:grpSpPr>
        <p:sp>
          <p:nvSpPr>
            <p:cNvPr id="76" name="Romboid 75">
              <a:extLst>
                <a:ext uri="{FF2B5EF4-FFF2-40B4-BE49-F238E27FC236}">
                  <a16:creationId xmlns:a16="http://schemas.microsoft.com/office/drawing/2014/main" xmlns="" id="{5F8F5271-0765-B448-9CFC-0CAFBCC34B8C}"/>
                </a:ext>
              </a:extLst>
            </p:cNvPr>
            <p:cNvSpPr/>
            <p:nvPr/>
          </p:nvSpPr>
          <p:spPr>
            <a:xfrm>
              <a:off x="8629347" y="5988644"/>
              <a:ext cx="1060184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xmlns="" id="{5C2732B2-A6DC-A345-98DA-6273BA976AF8}"/>
                </a:ext>
              </a:extLst>
            </p:cNvPr>
            <p:cNvSpPr txBox="1"/>
            <p:nvPr/>
          </p:nvSpPr>
          <p:spPr>
            <a:xfrm>
              <a:off x="8629346" y="6023429"/>
              <a:ext cx="1081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ZENTA</a:t>
              </a:r>
            </a:p>
          </p:txBody>
        </p:sp>
        <p:sp>
          <p:nvSpPr>
            <p:cNvPr id="40" name="Vágott nyíl jobbra 39">
              <a:extLst>
                <a:ext uri="{FF2B5EF4-FFF2-40B4-BE49-F238E27FC236}">
                  <a16:creationId xmlns:a16="http://schemas.microsoft.com/office/drawing/2014/main" xmlns="" id="{B70977D2-A33E-D84A-8878-622AFCCEB86B}"/>
                </a:ext>
              </a:extLst>
            </p:cNvPr>
            <p:cNvSpPr/>
            <p:nvPr/>
          </p:nvSpPr>
          <p:spPr>
            <a:xfrm rot="13796483">
              <a:off x="8295368" y="5901198"/>
              <a:ext cx="361627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xmlns="" id="{92BA3DCF-84EF-4147-8538-BCF6C9748B32}"/>
              </a:ext>
            </a:extLst>
          </p:cNvPr>
          <p:cNvGrpSpPr/>
          <p:nvPr/>
        </p:nvGrpSpPr>
        <p:grpSpPr>
          <a:xfrm>
            <a:off x="9820761" y="4711275"/>
            <a:ext cx="2309691" cy="400210"/>
            <a:chOff x="9635372" y="4825441"/>
            <a:chExt cx="2309691" cy="400210"/>
          </a:xfrm>
        </p:grpSpPr>
        <p:sp>
          <p:nvSpPr>
            <p:cNvPr id="77" name="Romboid 76">
              <a:extLst>
                <a:ext uri="{FF2B5EF4-FFF2-40B4-BE49-F238E27FC236}">
                  <a16:creationId xmlns:a16="http://schemas.microsoft.com/office/drawing/2014/main" xmlns="" id="{37EB9613-EC0C-BD4B-BE58-4B2A05AD03E9}"/>
                </a:ext>
              </a:extLst>
            </p:cNvPr>
            <p:cNvSpPr/>
            <p:nvPr/>
          </p:nvSpPr>
          <p:spPr>
            <a:xfrm>
              <a:off x="9635372" y="4825441"/>
              <a:ext cx="1719462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xmlns="" id="{8D8E0642-F65D-1F49-AB8D-F7C33181D7A5}"/>
                </a:ext>
              </a:extLst>
            </p:cNvPr>
            <p:cNvSpPr txBox="1"/>
            <p:nvPr/>
          </p:nvSpPr>
          <p:spPr>
            <a:xfrm>
              <a:off x="9774131" y="4867474"/>
              <a:ext cx="1610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CSÍKSZEREDA</a:t>
              </a:r>
            </a:p>
          </p:txBody>
        </p:sp>
        <p:sp>
          <p:nvSpPr>
            <p:cNvPr id="45" name="Vágott nyíl jobbra 44">
              <a:extLst>
                <a:ext uri="{FF2B5EF4-FFF2-40B4-BE49-F238E27FC236}">
                  <a16:creationId xmlns:a16="http://schemas.microsoft.com/office/drawing/2014/main" xmlns="" id="{B7912BE1-82D2-C743-9B07-FC3CE93C5804}"/>
                </a:ext>
              </a:extLst>
            </p:cNvPr>
            <p:cNvSpPr/>
            <p:nvPr/>
          </p:nvSpPr>
          <p:spPr>
            <a:xfrm rot="990349">
              <a:off x="11355538" y="5009651"/>
              <a:ext cx="589525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xmlns="" id="{34D9376B-2FAC-0D41-8CB6-9D49D9D06E3E}"/>
              </a:ext>
            </a:extLst>
          </p:cNvPr>
          <p:cNvGrpSpPr/>
          <p:nvPr/>
        </p:nvGrpSpPr>
        <p:grpSpPr>
          <a:xfrm>
            <a:off x="8998504" y="4208104"/>
            <a:ext cx="2900830" cy="563837"/>
            <a:chOff x="8998504" y="4208104"/>
            <a:chExt cx="2900830" cy="563837"/>
          </a:xfrm>
        </p:grpSpPr>
        <p:sp>
          <p:nvSpPr>
            <p:cNvPr id="46" name="Vágott nyíl jobbra 45">
              <a:extLst>
                <a:ext uri="{FF2B5EF4-FFF2-40B4-BE49-F238E27FC236}">
                  <a16:creationId xmlns:a16="http://schemas.microsoft.com/office/drawing/2014/main" xmlns="" id="{47DA1F8D-5516-6049-955A-A3FB02FB903A}"/>
                </a:ext>
              </a:extLst>
            </p:cNvPr>
            <p:cNvSpPr/>
            <p:nvPr/>
          </p:nvSpPr>
          <p:spPr>
            <a:xfrm rot="2121273">
              <a:off x="11309809" y="4555941"/>
              <a:ext cx="589525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2" name="Romboid 71">
              <a:extLst>
                <a:ext uri="{FF2B5EF4-FFF2-40B4-BE49-F238E27FC236}">
                  <a16:creationId xmlns:a16="http://schemas.microsoft.com/office/drawing/2014/main" xmlns="" id="{1C618AD4-727B-7346-ADFC-67DDF9F1E1E4}"/>
                </a:ext>
              </a:extLst>
            </p:cNvPr>
            <p:cNvSpPr/>
            <p:nvPr/>
          </p:nvSpPr>
          <p:spPr>
            <a:xfrm>
              <a:off x="9039308" y="4208104"/>
              <a:ext cx="2261662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xmlns="" id="{36259897-0A14-AB42-AA63-04401AA25887}"/>
                </a:ext>
              </a:extLst>
            </p:cNvPr>
            <p:cNvSpPr txBox="1"/>
            <p:nvPr/>
          </p:nvSpPr>
          <p:spPr>
            <a:xfrm>
              <a:off x="8998504" y="4236740"/>
              <a:ext cx="2261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SZÉKELYUDVARHELY</a:t>
              </a:r>
            </a:p>
          </p:txBody>
        </p:sp>
      </p:grpSp>
      <p:sp>
        <p:nvSpPr>
          <p:cNvPr id="68" name="Romboid 67">
            <a:extLst>
              <a:ext uri="{FF2B5EF4-FFF2-40B4-BE49-F238E27FC236}">
                <a16:creationId xmlns:a16="http://schemas.microsoft.com/office/drawing/2014/main" xmlns="" id="{41626B56-F185-8E4E-920F-00D411D397CC}"/>
              </a:ext>
            </a:extLst>
          </p:cNvPr>
          <p:cNvSpPr/>
          <p:nvPr/>
        </p:nvSpPr>
        <p:spPr>
          <a:xfrm>
            <a:off x="-469508" y="1567721"/>
            <a:ext cx="3972378" cy="4504747"/>
          </a:xfrm>
          <a:prstGeom prst="parallelogram">
            <a:avLst>
              <a:gd name="adj" fmla="val 8190"/>
            </a:avLst>
          </a:prstGeom>
          <a:gradFill>
            <a:gsLst>
              <a:gs pos="0">
                <a:srgbClr val="0E2D3C"/>
              </a:gs>
              <a:gs pos="100000">
                <a:srgbClr val="1C506A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xmlns="" id="{37D91571-E507-094D-84B5-D20DEED8D6F7}"/>
              </a:ext>
            </a:extLst>
          </p:cNvPr>
          <p:cNvSpPr/>
          <p:nvPr/>
        </p:nvSpPr>
        <p:spPr>
          <a:xfrm>
            <a:off x="47815" y="1385459"/>
            <a:ext cx="37634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Gödöllői Campus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Budai Campus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Károly Róbert Campus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Georgikon Campus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Kaposvári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Szarvasi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Képzési hely 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KÜLHONI KÉPZÉSI HELYEINK:</a:t>
            </a:r>
          </a:p>
          <a:p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Beregszász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Révkomárom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Csíkszereda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Székelyudvarhely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xmlns="" id="{DDDCD688-971B-1849-AF0D-A8874FC22360}"/>
              </a:ext>
            </a:extLst>
          </p:cNvPr>
          <p:cNvGrpSpPr/>
          <p:nvPr/>
        </p:nvGrpSpPr>
        <p:grpSpPr>
          <a:xfrm>
            <a:off x="6498652" y="3660921"/>
            <a:ext cx="2296486" cy="1029187"/>
            <a:chOff x="6498652" y="3660921"/>
            <a:chExt cx="2296486" cy="1029187"/>
          </a:xfrm>
        </p:grpSpPr>
        <p:sp>
          <p:nvSpPr>
            <p:cNvPr id="24" name="Vágott nyíl jobbra 23">
              <a:extLst>
                <a:ext uri="{FF2B5EF4-FFF2-40B4-BE49-F238E27FC236}">
                  <a16:creationId xmlns:a16="http://schemas.microsoft.com/office/drawing/2014/main" xmlns="" id="{5B9B7B05-EF13-604B-83E2-4DCA8FF8C4EF}"/>
                </a:ext>
              </a:extLst>
            </p:cNvPr>
            <p:cNvSpPr/>
            <p:nvPr/>
          </p:nvSpPr>
          <p:spPr>
            <a:xfrm rot="15377416">
              <a:off x="7692729" y="3847684"/>
              <a:ext cx="589525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3" name="Romboid 72">
              <a:extLst>
                <a:ext uri="{FF2B5EF4-FFF2-40B4-BE49-F238E27FC236}">
                  <a16:creationId xmlns:a16="http://schemas.microsoft.com/office/drawing/2014/main" xmlns="" id="{9C696998-FB46-5C4C-B07B-F5FC6A2E1C28}"/>
                </a:ext>
              </a:extLst>
            </p:cNvPr>
            <p:cNvSpPr/>
            <p:nvPr/>
          </p:nvSpPr>
          <p:spPr>
            <a:xfrm>
              <a:off x="6498652" y="4303060"/>
              <a:ext cx="2261662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xmlns="" id="{325041B3-B560-3143-B834-CDF84261789D}"/>
                </a:ext>
              </a:extLst>
            </p:cNvPr>
            <p:cNvSpPr txBox="1"/>
            <p:nvPr/>
          </p:nvSpPr>
          <p:spPr>
            <a:xfrm>
              <a:off x="6538420" y="4320762"/>
              <a:ext cx="2256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GÖDÖLLŐI CAMPUS</a:t>
              </a:r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xmlns="" id="{E58208ED-AA9F-044B-9FB3-F64AC7202383}"/>
              </a:ext>
            </a:extLst>
          </p:cNvPr>
          <p:cNvGrpSpPr/>
          <p:nvPr/>
        </p:nvGrpSpPr>
        <p:grpSpPr>
          <a:xfrm>
            <a:off x="6538420" y="2550627"/>
            <a:ext cx="1685949" cy="1015781"/>
            <a:chOff x="6538420" y="2550627"/>
            <a:chExt cx="1685949" cy="1015781"/>
          </a:xfrm>
        </p:grpSpPr>
        <p:sp>
          <p:nvSpPr>
            <p:cNvPr id="16" name="Vágott nyíl jobbra 15">
              <a:extLst>
                <a:ext uri="{FF2B5EF4-FFF2-40B4-BE49-F238E27FC236}">
                  <a16:creationId xmlns:a16="http://schemas.microsoft.com/office/drawing/2014/main" xmlns="" id="{2CDF2461-BB1B-9D47-8803-D24495A534ED}"/>
                </a:ext>
              </a:extLst>
            </p:cNvPr>
            <p:cNvSpPr/>
            <p:nvPr/>
          </p:nvSpPr>
          <p:spPr>
            <a:xfrm rot="4655458">
              <a:off x="6985081" y="3214384"/>
              <a:ext cx="488049" cy="2160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Romboid 66">
              <a:extLst>
                <a:ext uri="{FF2B5EF4-FFF2-40B4-BE49-F238E27FC236}">
                  <a16:creationId xmlns:a16="http://schemas.microsoft.com/office/drawing/2014/main" xmlns="" id="{E25BBDDC-E3E5-AD47-8641-C05BD60BC636}"/>
                </a:ext>
              </a:extLst>
            </p:cNvPr>
            <p:cNvSpPr/>
            <p:nvPr/>
          </p:nvSpPr>
          <p:spPr>
            <a:xfrm>
              <a:off x="6538420" y="2550627"/>
              <a:ext cx="1685949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övegdoboz 64">
              <a:extLst>
                <a:ext uri="{FF2B5EF4-FFF2-40B4-BE49-F238E27FC236}">
                  <a16:creationId xmlns:a16="http://schemas.microsoft.com/office/drawing/2014/main" xmlns="" id="{98BD197E-4D14-A44A-AC34-F347EAC0F1A2}"/>
                </a:ext>
              </a:extLst>
            </p:cNvPr>
            <p:cNvSpPr txBox="1"/>
            <p:nvPr/>
          </p:nvSpPr>
          <p:spPr>
            <a:xfrm>
              <a:off x="6572664" y="2600068"/>
              <a:ext cx="1610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BUDAI CAMPUS</a:t>
              </a: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xmlns="" id="{3AAADD06-209D-4433-BDA3-DC384863A57B}"/>
              </a:ext>
            </a:extLst>
          </p:cNvPr>
          <p:cNvGrpSpPr/>
          <p:nvPr/>
        </p:nvGrpSpPr>
        <p:grpSpPr>
          <a:xfrm>
            <a:off x="8473021" y="4985466"/>
            <a:ext cx="1767060" cy="390611"/>
            <a:chOff x="8659961" y="4656164"/>
            <a:chExt cx="1767060" cy="390611"/>
          </a:xfrm>
        </p:grpSpPr>
        <p:sp>
          <p:nvSpPr>
            <p:cNvPr id="57" name="Romboid 56">
              <a:extLst>
                <a:ext uri="{FF2B5EF4-FFF2-40B4-BE49-F238E27FC236}">
                  <a16:creationId xmlns:a16="http://schemas.microsoft.com/office/drawing/2014/main" xmlns="" id="{A958B37C-3B8F-46E2-800D-1B7FFF46216A}"/>
                </a:ext>
              </a:extLst>
            </p:cNvPr>
            <p:cNvSpPr/>
            <p:nvPr/>
          </p:nvSpPr>
          <p:spPr>
            <a:xfrm>
              <a:off x="8659961" y="4659727"/>
              <a:ext cx="1719462" cy="387048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Szövegdoboz 57">
              <a:extLst>
                <a:ext uri="{FF2B5EF4-FFF2-40B4-BE49-F238E27FC236}">
                  <a16:creationId xmlns:a16="http://schemas.microsoft.com/office/drawing/2014/main" xmlns="" id="{3BF11C67-0C65-48F4-ABDE-57C355B9FD93}"/>
                </a:ext>
              </a:extLst>
            </p:cNvPr>
            <p:cNvSpPr txBox="1"/>
            <p:nvPr/>
          </p:nvSpPr>
          <p:spPr>
            <a:xfrm>
              <a:off x="8816286" y="4656164"/>
              <a:ext cx="1610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SZARVAS</a:t>
              </a:r>
            </a:p>
          </p:txBody>
        </p:sp>
      </p:grpSp>
      <p:sp>
        <p:nvSpPr>
          <p:cNvPr id="3" name="Ellipszis 2"/>
          <p:cNvSpPr/>
          <p:nvPr/>
        </p:nvSpPr>
        <p:spPr>
          <a:xfrm>
            <a:off x="4990293" y="4709835"/>
            <a:ext cx="159996" cy="141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" grpId="0"/>
      <p:bldP spid="68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95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5" name="Kép 4" descr="D:\pp\SZEMELYI\digit\DSC_89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7" y="330919"/>
            <a:ext cx="1435255" cy="2125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églalap 1"/>
          <p:cNvSpPr/>
          <p:nvPr/>
        </p:nvSpPr>
        <p:spPr>
          <a:xfrm>
            <a:off x="2669059" y="330919"/>
            <a:ext cx="6096000" cy="2436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hu-H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Szakfelelős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Dr. Polgár J. Péter egyetemi docens</a:t>
            </a:r>
            <a:b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+36-83-545-106,</a:t>
            </a:r>
            <a:r>
              <a:rPr lang="hu-H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e-mail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hu-HU" dirty="0" err="1" smtClean="0">
                <a:solidFill>
                  <a:srgbClr val="0088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polgar.jozsef.peter</a:t>
            </a:r>
            <a:r>
              <a:rPr lang="hu-HU" dirty="0">
                <a:solidFill>
                  <a:srgbClr val="0088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hu-HU" dirty="0" err="1" smtClean="0">
                <a:solidFill>
                  <a:srgbClr val="0088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szie.hu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u-H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További </a:t>
            </a:r>
            <a:r>
              <a:rPr lang="hu-H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információ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Szent István Egyetem Georgikon Campus</a:t>
            </a:r>
            <a:b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8360 Keszthely, Deák Ferenc u. 16.,</a:t>
            </a:r>
            <a:b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Telefon: (83) 545-190</a:t>
            </a:r>
            <a:b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44117" y="2676895"/>
            <a:ext cx="11345375" cy="330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Bef>
                <a:spcPts val="900"/>
              </a:spcBef>
              <a:spcAft>
                <a:spcPts val="900"/>
              </a:spcAft>
            </a:pPr>
            <a:r>
              <a:rPr lang="hu-HU" sz="24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képzés időtartama és formája:</a:t>
            </a:r>
            <a:endParaRPr lang="hu-HU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u-H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6+1 félév, nappali </a:t>
            </a:r>
            <a:r>
              <a:rPr lang="hu-HU" sz="16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tagozat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ts val="900"/>
              </a:spcBef>
              <a:spcAft>
                <a:spcPts val="900"/>
              </a:spcAft>
            </a:pPr>
            <a:r>
              <a:rPr lang="hu-HU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Állattenyésztő mérnöki </a:t>
            </a:r>
            <a:r>
              <a:rPr lang="hu-HU" sz="24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sz="24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szak képzési célja:</a:t>
            </a:r>
            <a:endParaRPr lang="hu-HU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Olyan 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állattenyésztő mérnökök képzése és felkészítése a munkavégzésre, akik  ismereteik alapján eredményesen végzik állattenyésztési profilú üzemek, ágazatok, telepek működtetését, alkalmasak árutermelő állományok és törzstenyészetek működtetésére az állati termék előállítás és annak technológiai és tenyésztés-szervezési feladatainak minden területén. Végzett 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hallgatóink sikeresen el tudnak helyezkedni a különböző 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méretű 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üzemekben, saját gazdaságot fejleszthetnek, szaktanácsadásban, agrár-szakigazgatásban és egyéb kapcsolódó területen is keresettek. .A képzés felkészít és stabil szakmai alapot ad mesterszakokra történő továbblépésre.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4" y="1085280"/>
            <a:ext cx="3508018" cy="26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95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87179" y="322576"/>
            <a:ext cx="11277600" cy="131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Bef>
                <a:spcPts val="900"/>
              </a:spcBef>
              <a:spcAft>
                <a:spcPts val="900"/>
              </a:spcAft>
            </a:pPr>
            <a:r>
              <a:rPr lang="hu-HU" sz="24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képzés sajátosságai:</a:t>
            </a:r>
            <a:endParaRPr lang="hu-HU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Kiváló kollégiumi ellátást biztosítunk a </a:t>
            </a:r>
            <a:r>
              <a:rPr lang="hu-HU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Pethe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Ferenc Kollégiumban. Meghatározó feladatnak tartjuk, szakkollégiumi programmal is segítjük a hallgatói tehetséggondozást. Hallgatóink térítésmentesen tanulhatnak szaknyelvet és sportolhatnak. 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Elkötelezett oktatói gárda, széles szakmai kapcsolatrendszer.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2" y="1835895"/>
            <a:ext cx="6210300" cy="3486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895"/>
            <a:ext cx="2619375" cy="349929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681663" y="5871411"/>
            <a:ext cx="738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</a:rPr>
              <a:t>Extrák: Sporthorgászat kurzus a Balatonon, lovarda, vadásztársaság....</a:t>
            </a:r>
            <a:endParaRPr lang="hu-HU" sz="20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D:\Képek\egyetemi foto\ják sajt\ITF 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06" y="1844923"/>
            <a:ext cx="4653691" cy="34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épek\egyetemi foto\marha\Zapáti\Zapáti 0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52" y="1849042"/>
            <a:ext cx="260358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épek\egyetemi foto\marha\Offa-Takácsi\Takácsi 0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37" y="1835895"/>
            <a:ext cx="260358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95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00215" y="360245"/>
            <a:ext cx="1103870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Georgikon Tanüzem minden 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ágazata, az Állattudományi Tanszék laborjai (tejtermelő tehenészet, </a:t>
            </a:r>
            <a:r>
              <a:rPr lang="hu-HU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húsmarha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telep, lovarda, magyar </a:t>
            </a:r>
            <a:r>
              <a:rPr lang="hu-HU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nagyfehér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hússertés törzstenyészet, halas labor, </a:t>
            </a:r>
            <a:r>
              <a:rPr lang="hu-HU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bio-innovációs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laborok, baromfi kísérleti állatház) egyben kutatási területek is. Minden évben számos diploma és tudományos diákköri dolgozat, PhD disszertáció készül itt.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4" y="1996218"/>
            <a:ext cx="4924425" cy="36957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8" y="1996218"/>
            <a:ext cx="5543550" cy="36957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03" y="1996218"/>
            <a:ext cx="24479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33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04800" y="382198"/>
            <a:ext cx="119250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állattenyésztés és a takarmányozás területén is mesterszakon folytathatók a tanulmányok az alapszak sikeres lezárása után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Festetics Doktori 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Iskolában az állattenyésztési tudományterületen  4 alprogram keretében (állati termék előállítás, takarmányozás, sejtbiológiai kutatások, </a:t>
            </a:r>
            <a:r>
              <a:rPr lang="hu-HU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halászat-akvakultúra</a:t>
            </a:r>
            <a:r>
              <a:rPr lang="hu-H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lehet PhD képzésben részt venni.</a:t>
            </a:r>
            <a:endParaRPr lang="hu-HU" dirty="0"/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81164" y="5318999"/>
            <a:ext cx="841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Extrák: éjjel-nappal Balaton, közösségi programok, klubok, egyetemi strand.  </a:t>
            </a:r>
            <a:endParaRPr lang="hu-HU" sz="20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5" y="1643197"/>
            <a:ext cx="2752725" cy="34426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35" y="1643197"/>
            <a:ext cx="2286000" cy="34385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10" y="1643196"/>
            <a:ext cx="51625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95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36605" y="648369"/>
            <a:ext cx="1140116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75"/>
              </a:spcAft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Szaktanszékeink, kutatócsoportjaink kutatási programjaiban demonstrátorként és munkavállalóként is lehetséges közreműködni. Rengeteg programon vehet részt a keszthelyi gazdász, pezsgő hallgatói élet jellemzi családias hangulatú, összetartó közösségünket.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" y="2064212"/>
            <a:ext cx="3895725" cy="30003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17" y="2054686"/>
            <a:ext cx="4019550" cy="30194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02" y="2054686"/>
            <a:ext cx="4295775" cy="30194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15" y="4651352"/>
            <a:ext cx="3067050" cy="22002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92" y="4641240"/>
            <a:ext cx="2943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95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05417" y="3959624"/>
            <a:ext cx="5165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jövőképünk folyamatosan megújul, a jelszavunk több, mint 220 éve ugyanaz: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FFFF00"/>
                </a:solidFill>
              </a:rPr>
              <a:t>„Úgy élj, emlékezz, a mi becsületünk őrzője vagy!”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498432" y="796990"/>
            <a:ext cx="413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Keszthelyen maszkban és maszk nélkül is megismerjük egymást. </a:t>
            </a:r>
            <a:endParaRPr lang="hu-HU" dirty="0" smtClean="0"/>
          </a:p>
          <a:p>
            <a:r>
              <a:rPr lang="hu-HU" dirty="0" smtClean="0"/>
              <a:t>Odafigyelünk </a:t>
            </a:r>
            <a:r>
              <a:rPr lang="hu-HU" dirty="0"/>
              <a:t>egymásra, bízunk egymásban, és a közös munka eredményében.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01" y="303926"/>
            <a:ext cx="2324100" cy="61634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41" y="3245225"/>
            <a:ext cx="4328860" cy="323653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1" y="129778"/>
            <a:ext cx="5238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xmlns="" id="{5F42C266-CC84-5641-995C-3F9C9D6B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2" y="-13398"/>
            <a:ext cx="12229803" cy="688479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29FB56C7-0900-A545-B06A-38393933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sp>
        <p:nvSpPr>
          <p:cNvPr id="51" name="Romboid 50">
            <a:extLst>
              <a:ext uri="{FF2B5EF4-FFF2-40B4-BE49-F238E27FC236}">
                <a16:creationId xmlns:a16="http://schemas.microsoft.com/office/drawing/2014/main" xmlns="" id="{1EAF501E-812F-C64C-8425-3C4D3BB6F164}"/>
              </a:ext>
            </a:extLst>
          </p:cNvPr>
          <p:cNvSpPr/>
          <p:nvPr/>
        </p:nvSpPr>
        <p:spPr>
          <a:xfrm>
            <a:off x="1003113" y="295371"/>
            <a:ext cx="10182452" cy="1282417"/>
          </a:xfrm>
          <a:prstGeom prst="parallelogram">
            <a:avLst/>
          </a:prstGeom>
          <a:gradFill>
            <a:gsLst>
              <a:gs pos="0">
                <a:srgbClr val="0E2D3C"/>
              </a:gs>
              <a:gs pos="100000">
                <a:srgbClr val="1C506A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rgbClr val="FFC000"/>
                </a:solidFill>
              </a:rPr>
              <a:t>BEISKOLÁZÁS/SZAKTÁJÉKOZTATÓK ELÉRHETŐSÉGE</a:t>
            </a: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xmlns="" id="{F16DB36C-CAE2-054D-B846-2545C7DD2BF9}"/>
              </a:ext>
            </a:extLst>
          </p:cNvPr>
          <p:cNvSpPr/>
          <p:nvPr/>
        </p:nvSpPr>
        <p:spPr>
          <a:xfrm>
            <a:off x="3655043" y="1854681"/>
            <a:ext cx="4878591" cy="2472059"/>
          </a:xfrm>
          <a:prstGeom prst="roundRect">
            <a:avLst/>
          </a:prstGeom>
          <a:solidFill>
            <a:srgbClr val="1C506A">
              <a:alpha val="25000"/>
            </a:srgbClr>
          </a:soli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C000"/>
                </a:solidFill>
              </a:rPr>
              <a:t>GEORGIKON  CAMPUS</a:t>
            </a:r>
            <a:endParaRPr lang="hu-HU" sz="2800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hu-HU" b="1" dirty="0"/>
              <a:t>https://felveteli.georgikon.szie.hu/</a:t>
            </a:r>
            <a:endParaRPr lang="hu-HU" dirty="0"/>
          </a:p>
          <a:p>
            <a:pPr algn="ctr"/>
            <a:endParaRPr lang="hu-HU" sz="2000" dirty="0">
              <a:solidFill>
                <a:schemeClr val="bg1"/>
              </a:solidFill>
            </a:endParaRP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Állattenyésztő mérnöki </a:t>
            </a:r>
            <a:r>
              <a:rPr lang="hu-HU" sz="2000" b="1" dirty="0" err="1" smtClean="0">
                <a:solidFill>
                  <a:schemeClr val="bg1"/>
                </a:solidFill>
              </a:rPr>
              <a:t>BSc</a:t>
            </a:r>
            <a:r>
              <a:rPr lang="hu-HU" sz="2000" b="1" dirty="0" smtClean="0">
                <a:solidFill>
                  <a:schemeClr val="bg1"/>
                </a:solidFill>
              </a:rPr>
              <a:t> szak, Keszthely:  Dr. Polgár J. Péter </a:t>
            </a:r>
            <a:r>
              <a:rPr lang="hu-HU" sz="2000" b="1" dirty="0" err="1" smtClean="0">
                <a:solidFill>
                  <a:srgbClr val="0070C0"/>
                </a:solidFill>
                <a:hlinkClick r:id="rId5"/>
              </a:rPr>
              <a:t>Polgar.Jozsef.Peter</a:t>
            </a:r>
            <a:r>
              <a:rPr lang="hu-HU" sz="2000" b="1" dirty="0" smtClean="0">
                <a:solidFill>
                  <a:srgbClr val="0070C0"/>
                </a:solidFill>
                <a:hlinkClick r:id="rId5"/>
              </a:rPr>
              <a:t>@</a:t>
            </a:r>
            <a:r>
              <a:rPr lang="hu-HU" sz="2000" b="1" dirty="0" err="1" smtClean="0">
                <a:solidFill>
                  <a:srgbClr val="0070C0"/>
                </a:solidFill>
                <a:hlinkClick r:id="rId5"/>
              </a:rPr>
              <a:t>szie.hu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02176" y="4713414"/>
            <a:ext cx="585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képzés célja és sajátosságai: </a:t>
            </a:r>
            <a:r>
              <a:rPr lang="hu-HU" dirty="0" smtClean="0">
                <a:solidFill>
                  <a:schemeClr val="accent4"/>
                </a:solidFill>
              </a:rPr>
              <a:t>LINK!!!</a:t>
            </a:r>
            <a:endParaRPr lang="hu-HU" u="sng" dirty="0">
              <a:solidFill>
                <a:schemeClr val="accent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90" y="5087406"/>
            <a:ext cx="16573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434</Words>
  <Application>Microsoft Office PowerPoint</Application>
  <PresentationFormat>Szélesvásznú</PresentationFormat>
  <Paragraphs>70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adam0922@sulid.hu</dc:creator>
  <cp:lastModifiedBy>Péter-PC</cp:lastModifiedBy>
  <cp:revision>239</cp:revision>
  <dcterms:created xsi:type="dcterms:W3CDTF">2020-10-14T08:13:59Z</dcterms:created>
  <dcterms:modified xsi:type="dcterms:W3CDTF">2021-01-12T09:16:19Z</dcterms:modified>
</cp:coreProperties>
</file>